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hh9zp01JdlIMlxXIEhp/RgPClu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0.gif"/><Relationship Id="rId6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5.jpg"/><Relationship Id="rId5" Type="http://schemas.openxmlformats.org/officeDocument/2006/relationships/image" Target="../media/image3.jp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2643085">
            <a:off x="1726390" y="633153"/>
            <a:ext cx="5697466" cy="5558313"/>
          </a:xfrm>
          <a:prstGeom prst="flowChartOr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3789287" y="125135"/>
            <a:ext cx="1447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35081" y="3145968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028656" y="6161357"/>
            <a:ext cx="105056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272165" y="3150699"/>
            <a:ext cx="914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903587" y="2514600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</a:t>
            </a:r>
            <a:endParaRPr b="1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485112" y="3150700"/>
            <a:ext cx="990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575123" y="3150700"/>
            <a:ext cx="1371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Yellow</a:t>
            </a:r>
            <a:endParaRPr b="1" i="0" sz="28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156023" y="3673920"/>
            <a:ext cx="838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83730" y="-48288"/>
            <a:ext cx="8589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7353099" y="3566198"/>
            <a:ext cx="7879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038204" y="3566198"/>
            <a:ext cx="5909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071027" y="6488668"/>
            <a:ext cx="10081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23" y="748750"/>
            <a:ext cx="14478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4640" y="2147251"/>
            <a:ext cx="1047178" cy="2318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56677" y="4301061"/>
            <a:ext cx="1636891" cy="1668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32671" y="2509181"/>
            <a:ext cx="1602570" cy="1643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 rot="2643085">
            <a:off x="1726390" y="633153"/>
            <a:ext cx="5697466" cy="5558313"/>
          </a:xfrm>
          <a:prstGeom prst="flowChartOr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3789287" y="125135"/>
            <a:ext cx="1447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735081" y="3145968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4028656" y="6161357"/>
            <a:ext cx="105056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7272165" y="3150699"/>
            <a:ext cx="914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3903587" y="2514600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White</a:t>
            </a:r>
            <a:endParaRPr b="1"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3485112" y="3150700"/>
            <a:ext cx="990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4575123" y="3150700"/>
            <a:ext cx="1371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Yellow</a:t>
            </a:r>
            <a:endParaRPr b="1" sz="28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4156023" y="3673920"/>
            <a:ext cx="8382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</a:t>
            </a:r>
            <a:endParaRPr b="1"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4267490" y="-48288"/>
            <a:ext cx="4913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7459925" y="3566198"/>
            <a:ext cx="5388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909053" y="3566198"/>
            <a:ext cx="7950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4231194" y="6495208"/>
            <a:ext cx="6878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loud vector png, Picture #2236378 cloud vector png" id="118" name="Google Shape;1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5582" y="537625"/>
            <a:ext cx="2175207" cy="2175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2089" y="2362200"/>
            <a:ext cx="1889859" cy="18898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ve line drawing - Google Search | Wave drawing, Ocean wave ..." id="120" name="Google Shape;12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1937873" y="2489458"/>
            <a:ext cx="1635342" cy="1635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/>
          <p:cNvPicPr preferRelativeResize="0"/>
          <p:nvPr/>
        </p:nvPicPr>
        <p:blipFill rotWithShape="1">
          <a:blip r:embed="rId6">
            <a:alphaModFix/>
          </a:blip>
          <a:srcRect b="23636" l="6808" r="5457" t="14615"/>
          <a:stretch/>
        </p:blipFill>
        <p:spPr>
          <a:xfrm>
            <a:off x="3562663" y="4080075"/>
            <a:ext cx="2018675" cy="2008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3"/>
          <p:cNvPicPr preferRelativeResize="0"/>
          <p:nvPr/>
        </p:nvPicPr>
        <p:blipFill rotWithShape="1">
          <a:blip r:embed="rId3">
            <a:alphaModFix/>
          </a:blip>
          <a:srcRect b="6666" l="14165" r="15833" t="1333"/>
          <a:stretch/>
        </p:blipFill>
        <p:spPr>
          <a:xfrm>
            <a:off x="1447800" y="533400"/>
            <a:ext cx="6781800" cy="5570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/>
          <p:nvPr/>
        </p:nvSpPr>
        <p:spPr>
          <a:xfrm rot="2643085">
            <a:off x="1664455" y="665602"/>
            <a:ext cx="5697466" cy="5558313"/>
          </a:xfrm>
          <a:prstGeom prst="flowChartOr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3789288" y="184055"/>
            <a:ext cx="1447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723901" y="3265675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3881679" y="6147375"/>
            <a:ext cx="1295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7181850" y="3272080"/>
            <a:ext cx="914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3699153" y="673290"/>
            <a:ext cx="1600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Bear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ear-Silhouette.jpg" id="137" name="Google Shape;137;p4"/>
          <p:cNvPicPr preferRelativeResize="0"/>
          <p:nvPr/>
        </p:nvPicPr>
        <p:blipFill rotWithShape="1">
          <a:blip r:embed="rId3">
            <a:alphaModFix/>
          </a:blip>
          <a:srcRect b="6838" l="5278" r="0" t="0"/>
          <a:stretch/>
        </p:blipFill>
        <p:spPr>
          <a:xfrm>
            <a:off x="3585259" y="1196510"/>
            <a:ext cx="1764396" cy="133934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"/>
          <p:cNvSpPr txBox="1"/>
          <p:nvPr/>
        </p:nvSpPr>
        <p:spPr>
          <a:xfrm>
            <a:off x="3727178" y="5688632"/>
            <a:ext cx="1600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Fish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tter-coloring-page-2.jpg" id="139" name="Google Shape;13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2214082" y="2603437"/>
            <a:ext cx="1177343" cy="1953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 rot="5400000">
            <a:off x="1680433" y="3272567"/>
            <a:ext cx="51366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sh.jpg" id="141" name="Google Shape;141;p4"/>
          <p:cNvPicPr preferRelativeResize="0"/>
          <p:nvPr/>
        </p:nvPicPr>
        <p:blipFill rotWithShape="1">
          <a:blip r:embed="rId5">
            <a:alphaModFix/>
          </a:blip>
          <a:srcRect b="4014" l="3223" r="3072" t="11851"/>
          <a:stretch/>
        </p:blipFill>
        <p:spPr>
          <a:xfrm>
            <a:off x="3509543" y="4536171"/>
            <a:ext cx="1940373" cy="103264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5562600" y="2374612"/>
            <a:ext cx="1600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Loon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937265" y="2374612"/>
            <a:ext cx="1600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Otter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/>
          <p:cNvPicPr preferRelativeResize="0"/>
          <p:nvPr/>
        </p:nvPicPr>
        <p:blipFill rotWithShape="1">
          <a:blip r:embed="rId6">
            <a:alphaModFix/>
          </a:blip>
          <a:srcRect b="12262" l="-1" r="1222" t="9756"/>
          <a:stretch/>
        </p:blipFill>
        <p:spPr>
          <a:xfrm>
            <a:off x="5449916" y="2888713"/>
            <a:ext cx="1639831" cy="1294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2015-05-28T12:47:16Z</dcterms:created>
  <dc:creator>Raeanne Madison</dc:creator>
</cp:coreProperties>
</file>